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66" y="10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Мобильный телефон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322C192-EF69-6272-20E3-160B9605C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D613B0-8B8C-CEE3-0FDE-C76FC946D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диаграм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1E103FB-67FE-29FE-B841-722AB73E9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1FDC8C-4084-340B-719C-2E244519C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Мобильный телефон, гадж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BCE6D2D-2100-5A89-3977-2C9393C1D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8ABC59-85A9-387D-1FCC-151AA32D6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F61CBBD-E482-05C1-8965-5AE275563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FBB0D4-9CEC-5A61-B9E0-B055AE43C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60EABB-BF7C-F0B6-9DC1-6CB4DA171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546D0D0-01BB-B029-218E-FD81D8502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D8B8A0-B3C6-0826-1A47-A519C0C46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5D3BCF3-3EA3-526F-8716-01A9DFE0E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Произвольный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15616</cp:lastModifiedBy>
  <cp:revision>2</cp:revision>
  <dcterms:created xsi:type="dcterms:W3CDTF">2006-08-16T00:00:00Z</dcterms:created>
  <dcterms:modified xsi:type="dcterms:W3CDTF">2026-10-10T17:34:17Z</dcterms:modified>
</cp:coreProperties>
</file>