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70" r:id="rId7"/>
    <p:sldId id="271" r:id="rId8"/>
    <p:sldId id="272" r:id="rId9"/>
    <p:sldId id="273" r:id="rId10"/>
    <p:sldId id="274" r:id="rId11"/>
    <p:sldId id="275" r:id="rId12"/>
    <p:sldId id="278" r:id="rId13"/>
    <p:sldId id="276" r:id="rId14"/>
    <p:sldId id="277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66" y="10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31E691E-AE5B-8A7F-ED7F-DE4BDFD176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4614265-E47E-1DC3-9D7E-0C680C7F1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диаграмм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5076D18-4499-CB9B-05F4-5957752E1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письм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9F62977-DEE0-9522-A722-6FF9BD2912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докумен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0B553E8-90CD-E51C-FB3F-6B7A230D9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меню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6C310C3-34C4-CC5A-D82C-24AED47015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11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диаграмм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FDBF95E-C006-09E5-8DAD-F0854DE7CB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19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прямоугольный, снимок экрана, настольная игр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144A438-A23B-95F1-868C-61AF0B96A5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197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2206CB9-A33E-691C-30DF-CC97895A4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469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7B36C17-B87E-A83D-62B7-16166927B7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231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диаграмм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649249E-AF2C-1B83-CE96-6268B715A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274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39617E0-EF09-371A-D8E7-27B27A7E9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622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Печа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5B25BCA-D2A3-46F5-3BBD-3421F2450F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696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73EA310-8694-B6A3-354D-C28F123F65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48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Произвольный</PresentationFormat>
  <Paragraphs>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15616</cp:lastModifiedBy>
  <cp:revision>2</cp:revision>
  <dcterms:created xsi:type="dcterms:W3CDTF">2006-08-16T00:00:00Z</dcterms:created>
  <dcterms:modified xsi:type="dcterms:W3CDTF">2026-10-10T20:07:36Z</dcterms:modified>
</cp:coreProperties>
</file>