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ахматы, Игры и спорт в закрытом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BD2DF5-0EF0-A797-5AEB-C9A892871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1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D955429-B8E2-0E51-0523-BF28C5362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аблон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B7A599-F3D0-CF15-15E0-354E67E0C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Игры и спорт в закрытом помещении, настольная игра, Игр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1EE3F4-C757-4604-FA20-A1BCB2A8B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27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ямоугольный, шахма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5A9C1F-51B0-0C02-75D6-D638EB012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85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07F2598-EF03-FE00-B0C6-EF9AF8347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8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диаграмма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F98647-163B-3ED0-23C9-349DC2E9F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2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4888771-C8A5-45C0-24FD-BCBA11A81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3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47D202-5DB6-F252-EE38-18B717A77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8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прямоугольный, снимок экрана, кроссвор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0B1406-2DB9-9977-802F-451A8FC11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1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44E122-1367-9694-5FBA-FED22DDB0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44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Произвольный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2026-10-11T10:28:31Z</dcterms:modified>
</cp:coreProperties>
</file>