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9" d="100"/>
          <a:sy n="79" d="100"/>
        </p:scale>
        <p:origin x="79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визитная карточка, снимок экран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8DC2501-1B26-F380-9268-ECD5CE1124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385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Шрифт, лин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1451185-BD6B-6C6A-9634-BD3B2145C4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визитная карточка, снимок экран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72F7544-3DC8-AB05-B33A-1658D8F881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144"/>
            <a:ext cx="16256000" cy="9153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250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часы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43FF407-EABF-7433-9D42-50B0569B86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35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линия, диаграмм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D0B1045-539F-82BB-340C-4FBB6AB9A8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095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круг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B6C0BC0-A2B5-53E7-FB5A-529A404437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931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Прямоугольник, прямоугольн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4AAD024-0C36-D5EF-5F21-B3E2C4F8C0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500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прямоугольный, Игры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9CEFF70-D83C-A309-26D3-2EDB2B7074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029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55925EC-A248-3D88-03F3-82B9572248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726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5CABB25-5F96-6CEE-72B6-810488FAB8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6145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9E263A1-3E9E-9AE4-B0BD-EBCBF5ACAD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137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7D45B87-98CE-5812-A041-9CBF41F6D7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4199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числ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F80FD5F-05BC-CF90-0B73-ACB273BFA1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013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E170F94-B881-1CFC-9E7A-677454E5EA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345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Произвольный</PresentationFormat>
  <Paragraphs>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15616</cp:lastModifiedBy>
  <cp:revision>2</cp:revision>
  <dcterms:created xsi:type="dcterms:W3CDTF">2006-08-16T00:00:00Z</dcterms:created>
  <dcterms:modified xsi:type="dcterms:W3CDTF">2026-10-25T19:53:59Z</dcterms:modified>
</cp:coreProperties>
</file>