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шахматная фигура, текст, настольная игра, Игры и спорт в закрытом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120166-968F-3A74-E2BF-F11210315D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Шрифт, рукописный текст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24C8F16-FF25-37A6-50D8-9D792A5069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3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3D848AE-1CC9-8A2B-AB39-107D0AB1D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9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B5C284A-57E6-EB6D-7B5B-FCD71247DD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91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53AA38-EAAC-2452-2387-E63798EFFA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73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визитная карточка, Шриф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3D9B3C-E16B-08AE-E1FE-C90ABE4A1E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5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мультфильм, шахматная фигу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E089DBD-642D-4520-17D2-3808E52613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9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492E60-55B0-7203-DDAB-2DABC3959B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03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Фотоплен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E7102A-7617-A758-7025-77922F1D19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1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5C80E3A-EEBE-CDC1-0C7E-A6029D40D2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212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BFB840-57C4-7BD8-9FCE-3357A528B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визитная карточка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77BC2D-392E-2E64-1A9F-BFE0FE7B0C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80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0DDF1A-4CBB-2AE4-D867-105CC22BD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77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A54EC4-0B97-E9C4-530D-60EA237EF6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8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Произвольный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15616</cp:lastModifiedBy>
  <cp:revision>2</cp:revision>
  <dcterms:created xsi:type="dcterms:W3CDTF">2006-08-16T00:00:00Z</dcterms:created>
  <dcterms:modified xsi:type="dcterms:W3CDTF">2026-10-26T17:17:02Z</dcterms:modified>
</cp:coreProperties>
</file>