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13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Игры и спорт в закрытом помещении, Игры, настольная иг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75D046E-6884-3C35-E4B3-CB11C21E17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A8FADCD-68F9-6B63-B246-419CEFE06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2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графический дизайн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B5ECA8-C913-7B9C-3985-6E113B6490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0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B1F1E2-EE21-6E8C-3A3F-DFF33AADC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175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ый, настольная иг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DF53A8-3BDB-6F30-1A25-DEAAAFAB5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0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9B13B1-F367-2C17-83F3-3F91F2C16A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2BE1A7-8822-4813-3E78-03144788C3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44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Печа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D177C29-5640-223D-9F7B-604B38075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20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Игры и спорт в закрытом помещении, настольная игра, Игр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157097-0AFD-8A2E-9A2C-02D6A458B6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33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4079FA-B699-4458-558F-4B15C12B51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7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1545CB-6BAC-ED5C-EC42-BBAF3171F8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63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55EB34-6D75-DD54-78AE-00917CA8E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9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Игры и спорт в закрытом помещении, настольная игра, шахма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5B81EC-7071-C9F7-4106-0EB9FA3A5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78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Произвольный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2026-10-25T20:19:19Z</dcterms:modified>
</cp:coreProperties>
</file>