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F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диаграмм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407CABF-B209-E7C3-A83E-0CBD725796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шахматы, снимок экрана, прямоуголь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02AE89-AEB6-4244-E8EE-ED8CA84BA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59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Игры и спорт в закрытом помещении, Игры, настольная иг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8F48624-AEB7-D858-BA98-1ED28B3B65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09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9B33942-FDD7-89A1-CBFA-56D7B600C2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50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795C4EA-2119-B393-DA8B-17B28B3A8D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70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771F155-52FF-D969-2E32-C51992FCC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86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C22032-DE7B-F2BF-FDAA-2C13D37BA2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39D2CD-F770-079D-627C-B5C722EB5A95}"/>
              </a:ext>
            </a:extLst>
          </p:cNvPr>
          <p:cNvSpPr txBox="1"/>
          <p:nvPr/>
        </p:nvSpPr>
        <p:spPr>
          <a:xfrm>
            <a:off x="660400" y="5638800"/>
            <a:ext cx="14630400" cy="2759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0" i="0" u="none" strike="noStrike" baseline="-25000" dirty="0">
                <a:solidFill>
                  <a:srgbClr val="B80F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Хотя в шахматном кодексе сказано, что при выполнении взятия сначала с доски убирается сбиваемая фигура, а потом на ее место передвигается сбившая ее фигура, на первых порах можно разрешить выполнять взятие по-другому: атакующая ладья медленно “подплывает” к неприятельской фигуре, вытесняет ее с занимаемого поля и утверждается на нем. И только после этого неприятельская фигура убирается с доски. </a:t>
            </a:r>
          </a:p>
          <a:p>
            <a:r>
              <a:rPr lang="ru-RU" sz="4000" b="0" i="0" u="none" strike="noStrike" baseline="-25000" dirty="0">
                <a:solidFill>
                  <a:srgbClr val="B80F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этом случае ошибок в выполнении взятия удается избежать.</a:t>
            </a:r>
            <a:endParaRPr lang="ru-RU" sz="4000" dirty="0">
              <a:solidFill>
                <a:srgbClr val="B80F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700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аграмм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E960B1-BE30-C0D4-D2AE-02EA8C68B5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38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605A1A-AC9D-8460-32F4-29C2E3AF29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43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662727E-B63C-5D4A-89EC-C2B26C8372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81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визитная карточк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082A69C-E8A3-E8A1-C37B-261FB8DA4E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87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76</Words>
  <Application>Microsoft Office PowerPoint</Application>
  <PresentationFormat>Произвольный</PresentationFormat>
  <Paragraphs>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15616</cp:lastModifiedBy>
  <cp:revision>2</cp:revision>
  <dcterms:created xsi:type="dcterms:W3CDTF">2006-08-16T00:00:00Z</dcterms:created>
  <dcterms:modified xsi:type="dcterms:W3CDTF">2026-10-25T20:59:09Z</dcterms:modified>
</cp:coreProperties>
</file>