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66" y="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Мобильный телефон, снимок экрана, мультимеди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6CE9CE-D8C1-1E79-FC2D-FA340DBD6B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одежда, челове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354A02F-7031-66CF-716E-036271C0F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FC97134-3FD6-D70E-940F-6CB432B19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текст, снимок экрана, офисные принадлежност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DB08CE-D1DA-CD9D-80E5-46EC0F0AB3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ABF213-EBE5-DBAC-B972-1548AFDE7D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543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2D842D-1DF3-4783-867C-6F4B09FD7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79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снимок экрана, Шрифт, визитная карточ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16523DC-657D-96C8-98EB-92401F37B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"/>
            <a:ext cx="16256000" cy="914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53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15616</dc:creator>
  <cp:lastModifiedBy>15616</cp:lastModifiedBy>
  <cp:revision>2</cp:revision>
  <dcterms:created xsi:type="dcterms:W3CDTF">2006-08-16T00:00:00Z</dcterms:created>
  <dcterms:modified xsi:type="dcterms:W3CDTF">2026-10-11T19:00:43Z</dcterms:modified>
</cp:coreProperties>
</file>