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багет, снимок экрана, Прямоуголь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19870A-EB7A-C7C5-1AD3-2E76273501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86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Прямоугольник, Шрифт, меню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186EDA4-A98C-1564-09B8-C2441B3898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Прямоугольник, прямоугольный, шабло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F53665-42B3-601E-6649-CDFD7577E5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настольная игра, шахматы, Игры и спорт в закрытом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CDF609-7F51-65C9-009D-9801D92468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ямоугольник, баг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C1B501-AB8A-48EF-A3C4-591BFA6D21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07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шабло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60031CA-CFA1-F600-D276-678BE1C7F8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4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багет, текст, искусство, Прямоуголь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BC83F2D-8659-ED0D-4A12-71A82DE7A4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17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Прямоугольник, искусство, баг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EA7892-CA43-0419-D4C9-AB90A29E59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4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ямоуголь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2A1F4AC-CA1B-8157-4E4B-3252272F3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83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Прямоугольник, Шриф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CB67FD-D77F-1B48-4AD6-0758B5178A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99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Косметика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D3ACB6-5ECC-F36C-B557-F0582CC413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36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багет, в помещении, музе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C75646-1639-68A9-D5AA-26D1AC3271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48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Прямоугольник, снимок экрана, баг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88AAD2-8647-5887-EFF5-68D412A69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93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прямоугольный, Прямоугольник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3D7458-5D45-780F-C52C-BF879F0537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59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баг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D37E6A6-69EC-4961-781C-5A6409D267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27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15616</cp:lastModifiedBy>
  <cp:revision>2</cp:revision>
  <dcterms:created xsi:type="dcterms:W3CDTF">2006-08-16T00:00:00Z</dcterms:created>
  <dcterms:modified xsi:type="dcterms:W3CDTF">2026-10-24T22:45:17Z</dcterms:modified>
</cp:coreProperties>
</file>