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одежда, человек, мальчи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7FADA9A-90E5-16E8-4D6F-75445DA1AB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"/>
            <a:ext cx="16256000" cy="914285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визитная карточка, мультфильм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3B0D6E3-8046-A85D-F7A9-5F4D3A8D3C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мебель, снимок экрана, челове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ABD0A68-A074-5D0E-C73D-D565B0A00D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7"/>
            <a:ext cx="16256000" cy="91360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лин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913024E-6291-F91A-01E5-66F98BF8DA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78DAC14-0017-CA72-C79C-A46FEB540D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Человеческое лицо, снимок экрана, челове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F7DB658-6535-BBB0-A7C0-3602717DF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визитная карточ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F89601D-4469-C14D-490D-DA096A03D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визитная карточка, снимок экран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E9067E5-82C6-D134-2A89-2BDC8777D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лин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C6909C6-A49D-BA2C-5757-F881C57908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линия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2893B67-BAE9-F212-CA35-FC7201337D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диаграмм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FEB6B38-5DA6-DC58-B2C1-114C3C01DD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визитная карточ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F51F0C1-B165-CB36-2F72-F229FCA899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"/>
            <a:ext cx="16256000" cy="91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005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Произвольный</PresentationFormat>
  <Paragraphs>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15616</dc:creator>
  <cp:lastModifiedBy>15616</cp:lastModifiedBy>
  <cp:revision>2</cp:revision>
  <dcterms:created xsi:type="dcterms:W3CDTF">2006-08-16T00:00:00Z</dcterms:created>
  <dcterms:modified xsi:type="dcterms:W3CDTF">2026-10-09T21:14:38Z</dcterms:modified>
</cp:coreProperties>
</file>