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визитная карточ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B8061B-700B-154C-6A1B-4BA6096AD9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"/>
            <a:ext cx="16256000" cy="91428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FDEB2F4-C62B-ADED-5A1E-00EB8552F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79FEA9A-B76C-62C2-C179-41F7D63B1E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FA5B7D8-A33A-E863-53CE-749AC03B65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аграмм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31010D8-BDC1-3B49-0119-021177343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382DB4-2863-2A3B-9D94-F4BDE1EBB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диаграм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E4C31F5-5610-E5D7-EDFF-1C8073CDA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BE37233-993C-E204-F453-030F4C825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диаграмма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D37999D-5DF6-5E8D-D529-4D60BEFC3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6E403A0-BDEB-F9F1-B737-149529379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ли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E627468-4004-2193-5A1E-0574E27FC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диаграмм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E7D5471-C777-951A-0B08-FF466CCF4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Человеческое лицо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775EF4-F97C-1309-B587-AA3EE58C75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"/>
            <a:ext cx="16256000" cy="914285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Шрифт, диаграмм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0D8DC18-9759-6C5D-6903-D876E7207A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"/>
            <a:ext cx="16256000" cy="91428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Произвольный</PresentationFormat>
  <Paragraphs>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15616</dc:creator>
  <cp:lastModifiedBy>15616</cp:lastModifiedBy>
  <cp:revision>2</cp:revision>
  <dcterms:created xsi:type="dcterms:W3CDTF">2006-08-16T00:00:00Z</dcterms:created>
  <dcterms:modified xsi:type="dcterms:W3CDTF">2026-10-10T15:48:50Z</dcterms:modified>
</cp:coreProperties>
</file>