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Мобильный телефон, гадж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E8C24A3-2B24-7E49-4C81-ADE5B910C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5EBCEBA-0A71-5065-510A-F197DF93E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калькулято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55176CA-0111-9B3B-6481-73596DD79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5530183-BA0F-5BB0-BDB9-A776BC391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Прямоугольн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6136974-3C62-493A-A79B-B95E35661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A643102-0C58-9ECB-E51D-160D27CF54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"/>
            <a:ext cx="16256000" cy="91428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Веб-сайт, веб-стран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7E7AE-0D98-0872-8E9F-4E57028F1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75EBE3-A441-1D18-D142-6000C6FE0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16A4F4E-4AC0-6FF0-0015-FA409E827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A1732AA-4AE8-FEA6-A50A-C0FA84841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B72602B-E201-8E61-B730-2C95ABE3C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80B2761-F440-74AF-1815-F1B3C3218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95D47A1-1100-386A-3A1F-D3D4A87CF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EC78661-257E-A58C-8F0E-99F768838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4836958-6172-E119-987E-D4D835B91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0</Words>
  <Application>Microsoft Office PowerPoint</Application>
  <PresentationFormat>Произвольный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15616</dc:creator>
  <cp:lastModifiedBy>15616</cp:lastModifiedBy>
  <cp:revision>3</cp:revision>
  <dcterms:created xsi:type="dcterms:W3CDTF">2006-08-16T00:00:00Z</dcterms:created>
  <dcterms:modified xsi:type="dcterms:W3CDTF">2026-10-09T23:38:18Z</dcterms:modified>
</cp:coreProperties>
</file>